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7794432"/>
        <c:axId val="217795968"/>
      </c:lineChart>
      <c:catAx>
        <c:axId val="2177944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17795968"/>
        <c:crosses val="autoZero"/>
        <c:auto val="1"/>
        <c:lblAlgn val="ctr"/>
        <c:lblOffset val="100"/>
        <c:noMultiLvlLbl val="0"/>
      </c:catAx>
      <c:valAx>
        <c:axId val="217795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77944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3041152"/>
        <c:axId val="283055232"/>
      </c:barChart>
      <c:catAx>
        <c:axId val="28304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055232"/>
        <c:crosses val="autoZero"/>
        <c:auto val="1"/>
        <c:lblAlgn val="ctr"/>
        <c:lblOffset val="100"/>
        <c:noMultiLvlLbl val="0"/>
      </c:catAx>
      <c:valAx>
        <c:axId val="283055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0411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250880"/>
        <c:axId val="284252800"/>
      </c:lineChart>
      <c:catAx>
        <c:axId val="284250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252800"/>
        <c:crosses val="autoZero"/>
        <c:auto val="1"/>
        <c:lblAlgn val="ctr"/>
        <c:lblOffset val="100"/>
        <c:noMultiLvlLbl val="0"/>
      </c:catAx>
      <c:valAx>
        <c:axId val="2842528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2508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276992"/>
        <c:axId val="284279168"/>
      </c:lineChart>
      <c:catAx>
        <c:axId val="284276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279168"/>
        <c:crosses val="autoZero"/>
        <c:auto val="1"/>
        <c:lblAlgn val="ctr"/>
        <c:lblOffset val="100"/>
        <c:noMultiLvlLbl val="0"/>
      </c:catAx>
      <c:valAx>
        <c:axId val="2842791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2769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164992"/>
        <c:axId val="318166912"/>
      </c:lineChart>
      <c:catAx>
        <c:axId val="318164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8166912"/>
        <c:crosses val="autoZero"/>
        <c:auto val="1"/>
        <c:lblAlgn val="ctr"/>
        <c:lblOffset val="100"/>
        <c:noMultiLvlLbl val="0"/>
      </c:catAx>
      <c:valAx>
        <c:axId val="3181669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81649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989888"/>
        <c:axId val="283991424"/>
      </c:lineChart>
      <c:catAx>
        <c:axId val="2839898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3991424"/>
        <c:crosses val="autoZero"/>
        <c:auto val="1"/>
        <c:lblAlgn val="ctr"/>
        <c:lblOffset val="1000"/>
        <c:noMultiLvlLbl val="0"/>
      </c:catAx>
      <c:valAx>
        <c:axId val="283991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39898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3704320"/>
        <c:axId val="283710208"/>
      </c:barChart>
      <c:catAx>
        <c:axId val="283704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3710208"/>
        <c:crosses val="autoZero"/>
        <c:auto val="1"/>
        <c:lblAlgn val="ctr"/>
        <c:lblOffset val="100"/>
        <c:noMultiLvlLbl val="0"/>
      </c:catAx>
      <c:valAx>
        <c:axId val="2837102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70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3785088"/>
        <c:axId val="283786624"/>
      </c:barChart>
      <c:catAx>
        <c:axId val="28378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786624"/>
        <c:crosses val="autoZero"/>
        <c:auto val="1"/>
        <c:lblAlgn val="ctr"/>
        <c:lblOffset val="100"/>
        <c:noMultiLvlLbl val="0"/>
      </c:catAx>
      <c:valAx>
        <c:axId val="2837866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7850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3848704"/>
        <c:axId val="283850240"/>
      </c:barChart>
      <c:catAx>
        <c:axId val="28384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850240"/>
        <c:crosses val="autoZero"/>
        <c:auto val="1"/>
        <c:lblAlgn val="ctr"/>
        <c:lblOffset val="100"/>
        <c:noMultiLvlLbl val="0"/>
      </c:catAx>
      <c:valAx>
        <c:axId val="2838502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8487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7786752"/>
        <c:axId val="317813504"/>
      </c:lineChart>
      <c:catAx>
        <c:axId val="317786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7813504"/>
        <c:crosses val="autoZero"/>
        <c:auto val="1"/>
        <c:lblAlgn val="ctr"/>
        <c:lblOffset val="100"/>
        <c:noMultiLvlLbl val="0"/>
      </c:catAx>
      <c:valAx>
        <c:axId val="3178135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77867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4100096"/>
        <c:axId val="284101632"/>
      </c:barChart>
      <c:catAx>
        <c:axId val="28410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101632"/>
        <c:crosses val="autoZero"/>
        <c:auto val="1"/>
        <c:lblAlgn val="ctr"/>
        <c:lblOffset val="100"/>
        <c:noMultiLvlLbl val="0"/>
      </c:catAx>
      <c:valAx>
        <c:axId val="2841016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1000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4134784"/>
        <c:axId val="284136576"/>
      </c:barChart>
      <c:catAx>
        <c:axId val="28413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136576"/>
        <c:crosses val="autoZero"/>
        <c:auto val="1"/>
        <c:lblAlgn val="ctr"/>
        <c:lblOffset val="100"/>
        <c:noMultiLvlLbl val="0"/>
      </c:catAx>
      <c:valAx>
        <c:axId val="2841365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1347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195456"/>
        <c:axId val="284209536"/>
      </c:lineChart>
      <c:catAx>
        <c:axId val="28419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209536"/>
        <c:crosses val="autoZero"/>
        <c:auto val="1"/>
        <c:lblAlgn val="ctr"/>
        <c:lblOffset val="100"/>
        <c:noMultiLvlLbl val="0"/>
      </c:catAx>
      <c:valAx>
        <c:axId val="28420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1954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21.09.2021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1046</cp:revision>
  <dcterms:created xsi:type="dcterms:W3CDTF">2018-06-24T09:54:07Z</dcterms:created>
  <dcterms:modified xsi:type="dcterms:W3CDTF">2021-09-21T06:16:25Z</dcterms:modified>
</cp:coreProperties>
</file>